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bbc1636f9b624bae" Type="http://schemas.microsoft.com/office/2007/relationships/ui/extensibility" Target="customUI/customUI14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0" autoAdjust="0"/>
    <p:restoredTop sz="94660"/>
  </p:normalViewPr>
  <p:slideViewPr>
    <p:cSldViewPr snapToGrid="0">
      <p:cViewPr varScale="1">
        <p:scale>
          <a:sx n="60" d="100"/>
          <a:sy n="60" d="100"/>
        </p:scale>
        <p:origin x="68" y="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9B3EA-2F8A-4045-AAC3-2C55113D35FA}" type="datetimeFigureOut">
              <a:rPr lang="en-GB" smtClean="0"/>
              <a:t>08/07/2019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5D6AE-8059-400D-92C5-6F7C20E2AB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64932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9B3EA-2F8A-4045-AAC3-2C55113D35FA}" type="datetimeFigureOut">
              <a:rPr lang="en-GB" smtClean="0"/>
              <a:t>08/07/2019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5D6AE-8059-400D-92C5-6F7C20E2AB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08883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9B3EA-2F8A-4045-AAC3-2C55113D35FA}" type="datetimeFigureOut">
              <a:rPr lang="en-GB" smtClean="0"/>
              <a:t>08/07/2019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5D6AE-8059-400D-92C5-6F7C20E2AB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4261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9B3EA-2F8A-4045-AAC3-2C55113D35FA}" type="datetimeFigureOut">
              <a:rPr lang="en-GB" smtClean="0"/>
              <a:t>08/07/2019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5D6AE-8059-400D-92C5-6F7C20E2AB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86734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9B3EA-2F8A-4045-AAC3-2C55113D35FA}" type="datetimeFigureOut">
              <a:rPr lang="en-GB" smtClean="0"/>
              <a:t>08/07/2019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5D6AE-8059-400D-92C5-6F7C20E2AB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6796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9B3EA-2F8A-4045-AAC3-2C55113D35FA}" type="datetimeFigureOut">
              <a:rPr lang="en-GB" smtClean="0"/>
              <a:t>08/07/2019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5D6AE-8059-400D-92C5-6F7C20E2AB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52179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9B3EA-2F8A-4045-AAC3-2C55113D35FA}" type="datetimeFigureOut">
              <a:rPr lang="en-GB" smtClean="0"/>
              <a:t>08/07/2019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5D6AE-8059-400D-92C5-6F7C20E2AB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55972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9B3EA-2F8A-4045-AAC3-2C55113D35FA}" type="datetimeFigureOut">
              <a:rPr lang="en-GB" smtClean="0"/>
              <a:t>08/07/2019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5D6AE-8059-400D-92C5-6F7C20E2AB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73468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9B3EA-2F8A-4045-AAC3-2C55113D35FA}" type="datetimeFigureOut">
              <a:rPr lang="en-GB" smtClean="0"/>
              <a:t>08/07/2019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5D6AE-8059-400D-92C5-6F7C20E2AB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6746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9B3EA-2F8A-4045-AAC3-2C55113D35FA}" type="datetimeFigureOut">
              <a:rPr lang="en-GB" smtClean="0"/>
              <a:t>08/07/2019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5D6AE-8059-400D-92C5-6F7C20E2AB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99803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9B3EA-2F8A-4045-AAC3-2C55113D35FA}" type="datetimeFigureOut">
              <a:rPr lang="en-GB" smtClean="0"/>
              <a:t>08/07/2019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5D6AE-8059-400D-92C5-6F7C20E2AB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35568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3B9B3EA-2F8A-4045-AAC3-2C55113D35FA}" type="datetimeFigureOut">
              <a:rPr lang="en-GB" smtClean="0"/>
              <a:pPr/>
              <a:t>08/07/2019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5E5D6AE-8059-400D-92C5-6F7C20E2AB1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2025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961528"/>
            <a:ext cx="12192000" cy="12781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42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B47B6B58-153F-4BC4-8304-936D90F3FA98}" vid="{0A307DA5-A10C-468E-9F1F-DC71B9F20971}"/>
    </a:ext>
  </a:extLst>
</a:theme>
</file>

<file path=customUI/customUI14.xml><?xml version="1.0" encoding="utf-8"?>
<customUI xmlns="http://schemas.microsoft.com/office/2009/07/customui">
  <backstage>
    <tab idMso="TabShare">
      <firstColumn>
        <taskFormGroup idMso="GroupShare">
          <category idMso="Share">
            <task idMso="ShareWithPeople" visible="false"/>
            <task idMso="BroadcastSlideShowBackstage" visible="false"/>
            <task idMso="FilePublishSlides" visible="false"/>
          </category>
        </taskFormGroup>
      </firstColumn>
    </tab>
  </backstage>
</customUI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57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PowerPoint Presentation</vt:lpstr>
    </vt:vector>
  </TitlesOfParts>
  <Company>Reference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Conference User</dc:creator>
  <cp:lastModifiedBy>Conference User</cp:lastModifiedBy>
  <cp:revision>5</cp:revision>
  <dcterms:created xsi:type="dcterms:W3CDTF">2019-07-08T07:08:54Z</dcterms:created>
  <dcterms:modified xsi:type="dcterms:W3CDTF">2019-07-08T08:06:22Z</dcterms:modified>
</cp:coreProperties>
</file>